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91" r:id="rId2"/>
    <p:sldId id="258" r:id="rId3"/>
    <p:sldId id="259" r:id="rId4"/>
    <p:sldId id="276" r:id="rId5"/>
    <p:sldId id="277" r:id="rId6"/>
    <p:sldId id="278" r:id="rId7"/>
    <p:sldId id="260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88" r:id="rId16"/>
    <p:sldId id="289" r:id="rId17"/>
    <p:sldId id="261" r:id="rId18"/>
    <p:sldId id="263" r:id="rId19"/>
    <p:sldId id="266" r:id="rId20"/>
    <p:sldId id="267" r:id="rId21"/>
    <p:sldId id="268" r:id="rId22"/>
    <p:sldId id="270" r:id="rId23"/>
    <p:sldId id="290" r:id="rId24"/>
    <p:sldId id="292" r:id="rId25"/>
    <p:sldId id="293" r:id="rId26"/>
    <p:sldId id="294" r:id="rId27"/>
    <p:sldId id="295" r:id="rId28"/>
    <p:sldId id="296" r:id="rId29"/>
    <p:sldId id="299" r:id="rId30"/>
    <p:sldId id="300" r:id="rId31"/>
    <p:sldId id="301" r:id="rId32"/>
    <p:sldId id="302" r:id="rId33"/>
    <p:sldId id="303" r:id="rId34"/>
    <p:sldId id="304" r:id="rId35"/>
    <p:sldId id="305" r:id="rId3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58"/>
    <p:restoredTop sz="94690"/>
  </p:normalViewPr>
  <p:slideViewPr>
    <p:cSldViewPr snapToGrid="0" snapToObjects="1">
      <p:cViewPr varScale="1">
        <p:scale>
          <a:sx n="73" d="100"/>
          <a:sy n="73" d="100"/>
        </p:scale>
        <p:origin x="208" y="1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25.jp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jpg>
</file>

<file path=ppt/media/image37.jpg>
</file>

<file path=ppt/media/image4.jpg>
</file>

<file path=ppt/media/image5.png>
</file>

<file path=ppt/media/image6.png>
</file>

<file path=ppt/media/image7.jpg>
</file>

<file path=ppt/media/image8.png>
</file>

<file path=ppt/media/image9.jp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15.mp4>
</file>

<file path=ppt/media/media16.mp4>
</file>

<file path=ppt/media/media17.mp4>
</file>

<file path=ppt/media/media18.mp4>
</file>

<file path=ppt/media/media19.mp4>
</file>

<file path=ppt/media/media2.mp4>
</file>

<file path=ppt/media/media20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5670-BF37-6E4D-A3C3-A1DF9EDABDBA}" type="datetimeFigureOut">
              <a:rPr kumimoji="1" lang="zh-CN" altLang="en-US" smtClean="0"/>
              <a:t>2020/5/9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7466E-1DE2-E344-B1D2-15C4255A03D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06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5670-BF37-6E4D-A3C3-A1DF9EDABDBA}" type="datetimeFigureOut">
              <a:rPr kumimoji="1" lang="zh-CN" altLang="en-US" smtClean="0"/>
              <a:t>2020/5/9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7466E-1DE2-E344-B1D2-15C4255A03D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09198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5670-BF37-6E4D-A3C3-A1DF9EDABDBA}" type="datetimeFigureOut">
              <a:rPr kumimoji="1" lang="zh-CN" altLang="en-US" smtClean="0"/>
              <a:t>2020/5/9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7466E-1DE2-E344-B1D2-15C4255A03D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2370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5670-BF37-6E4D-A3C3-A1DF9EDABDBA}" type="datetimeFigureOut">
              <a:rPr kumimoji="1" lang="zh-CN" altLang="en-US" smtClean="0"/>
              <a:t>2020/5/9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7466E-1DE2-E344-B1D2-15C4255A03D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7648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5670-BF37-6E4D-A3C3-A1DF9EDABDBA}" type="datetimeFigureOut">
              <a:rPr kumimoji="1" lang="zh-CN" altLang="en-US" smtClean="0"/>
              <a:t>2020/5/9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7466E-1DE2-E344-B1D2-15C4255A03D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259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5670-BF37-6E4D-A3C3-A1DF9EDABDBA}" type="datetimeFigureOut">
              <a:rPr kumimoji="1" lang="zh-CN" altLang="en-US" smtClean="0"/>
              <a:t>2020/5/9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7466E-1DE2-E344-B1D2-15C4255A03D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856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5670-BF37-6E4D-A3C3-A1DF9EDABDBA}" type="datetimeFigureOut">
              <a:rPr kumimoji="1" lang="zh-CN" altLang="en-US" smtClean="0"/>
              <a:t>2020/5/9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7466E-1DE2-E344-B1D2-15C4255A03D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4062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5670-BF37-6E4D-A3C3-A1DF9EDABDBA}" type="datetimeFigureOut">
              <a:rPr kumimoji="1" lang="zh-CN" altLang="en-US" smtClean="0"/>
              <a:t>2020/5/9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7466E-1DE2-E344-B1D2-15C4255A03D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7961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5670-BF37-6E4D-A3C3-A1DF9EDABDBA}" type="datetimeFigureOut">
              <a:rPr kumimoji="1" lang="zh-CN" altLang="en-US" smtClean="0"/>
              <a:t>2020/5/9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7466E-1DE2-E344-B1D2-15C4255A03D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0525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5670-BF37-6E4D-A3C3-A1DF9EDABDBA}" type="datetimeFigureOut">
              <a:rPr kumimoji="1" lang="zh-CN" altLang="en-US" smtClean="0"/>
              <a:t>2020/5/9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7466E-1DE2-E344-B1D2-15C4255A03D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9631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5670-BF37-6E4D-A3C3-A1DF9EDABDBA}" type="datetimeFigureOut">
              <a:rPr kumimoji="1" lang="zh-CN" altLang="en-US" smtClean="0"/>
              <a:t>2020/5/9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7466E-1DE2-E344-B1D2-15C4255A03D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7402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E5670-BF37-6E4D-A3C3-A1DF9EDABDBA}" type="datetimeFigureOut">
              <a:rPr kumimoji="1" lang="zh-CN" altLang="en-US" smtClean="0"/>
              <a:t>2020/5/9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87466E-1DE2-E344-B1D2-15C4255A03D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1462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1.png"/><Relationship Id="rId1" Type="http://schemas.microsoft.com/office/2007/relationships/media" Target="../media/media6.mp4"/><Relationship Id="rId2" Type="http://schemas.openxmlformats.org/officeDocument/2006/relationships/video" Target="../media/media6.mp4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2.png"/><Relationship Id="rId1" Type="http://schemas.microsoft.com/office/2007/relationships/media" Target="../media/media7.mp4"/><Relationship Id="rId2" Type="http://schemas.openxmlformats.org/officeDocument/2006/relationships/video" Target="../media/media7.mp4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3.png"/><Relationship Id="rId1" Type="http://schemas.microsoft.com/office/2007/relationships/media" Target="../media/media8.mp4"/><Relationship Id="rId2" Type="http://schemas.openxmlformats.org/officeDocument/2006/relationships/video" Target="../media/media8.mp4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5.png"/><Relationship Id="rId1" Type="http://schemas.microsoft.com/office/2007/relationships/media" Target="../media/media9.mp4"/><Relationship Id="rId2" Type="http://schemas.openxmlformats.org/officeDocument/2006/relationships/video" Target="../media/media9.mp4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3" Type="http://schemas.openxmlformats.org/officeDocument/2006/relationships/image" Target="../media/image17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8.png"/><Relationship Id="rId1" Type="http://schemas.microsoft.com/office/2007/relationships/media" Target="../media/media10.mp4"/><Relationship Id="rId2" Type="http://schemas.openxmlformats.org/officeDocument/2006/relationships/video" Target="../media/media10.mp4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9.png"/><Relationship Id="rId1" Type="http://schemas.microsoft.com/office/2007/relationships/media" Target="../media/media11.mp4"/><Relationship Id="rId2" Type="http://schemas.openxmlformats.org/officeDocument/2006/relationships/video" Target="../media/media11.mp4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20.png"/><Relationship Id="rId1" Type="http://schemas.microsoft.com/office/2007/relationships/media" Target="../media/media12.mp4"/><Relationship Id="rId2" Type="http://schemas.openxmlformats.org/officeDocument/2006/relationships/video" Target="../media/media12.mp4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4" Type="http://schemas.openxmlformats.org/officeDocument/2006/relationships/video" Target="../media/media2.mp4"/><Relationship Id="rId5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24.png"/><Relationship Id="rId1" Type="http://schemas.microsoft.com/office/2007/relationships/media" Target="../media/media13.mp4"/><Relationship Id="rId2" Type="http://schemas.openxmlformats.org/officeDocument/2006/relationships/video" Target="../media/media13.mp4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jp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media" Target="../media/media15.mp4"/><Relationship Id="rId4" Type="http://schemas.openxmlformats.org/officeDocument/2006/relationships/video" Target="../media/media15.mp4"/><Relationship Id="rId5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7" Type="http://schemas.openxmlformats.org/officeDocument/2006/relationships/image" Target="../media/image27.png"/><Relationship Id="rId1" Type="http://schemas.microsoft.com/office/2007/relationships/media" Target="../media/media14.mp4"/><Relationship Id="rId2" Type="http://schemas.openxmlformats.org/officeDocument/2006/relationships/video" Target="../media/media14.mp4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jpg"/><Relationship Id="rId3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30.png"/><Relationship Id="rId1" Type="http://schemas.microsoft.com/office/2007/relationships/media" Target="../media/media16.mp4"/><Relationship Id="rId2" Type="http://schemas.openxmlformats.org/officeDocument/2006/relationships/video" Target="../media/media16.mp4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3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32.png"/><Relationship Id="rId1" Type="http://schemas.microsoft.com/office/2007/relationships/media" Target="../media/media17.mp4"/><Relationship Id="rId2" Type="http://schemas.openxmlformats.org/officeDocument/2006/relationships/video" Target="../media/media17.mp4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33.png"/><Relationship Id="rId1" Type="http://schemas.microsoft.com/office/2007/relationships/media" Target="../media/media18.mp4"/><Relationship Id="rId2" Type="http://schemas.openxmlformats.org/officeDocument/2006/relationships/video" Target="../media/media18.mp4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34.png"/><Relationship Id="rId1" Type="http://schemas.microsoft.com/office/2007/relationships/media" Target="../media/media19.mp4"/><Relationship Id="rId2" Type="http://schemas.openxmlformats.org/officeDocument/2006/relationships/video" Target="../media/media19.mp4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35.png"/><Relationship Id="rId1" Type="http://schemas.microsoft.com/office/2007/relationships/media" Target="../media/media20.mp4"/><Relationship Id="rId2" Type="http://schemas.openxmlformats.org/officeDocument/2006/relationships/video" Target="../media/media20.mp4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6.jpg"/><Relationship Id="rId3" Type="http://schemas.openxmlformats.org/officeDocument/2006/relationships/image" Target="../media/image37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6.png"/><Relationship Id="rId1" Type="http://schemas.microsoft.com/office/2007/relationships/media" Target="../media/media4.mp4"/><Relationship Id="rId2" Type="http://schemas.openxmlformats.org/officeDocument/2006/relationships/video" Target="../media/media4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8.png"/><Relationship Id="rId1" Type="http://schemas.microsoft.com/office/2007/relationships/media" Target="../media/media5.mp4"/><Relationship Id="rId2" Type="http://schemas.openxmlformats.org/officeDocument/2006/relationships/video" Target="../media/media5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347503" y="2257063"/>
            <a:ext cx="613458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sz="5400" dirty="0" smtClean="0"/>
              <a:t>电商</a:t>
            </a:r>
            <a:endParaRPr kumimoji="1" lang="en-US" altLang="zh-CN" sz="5400" dirty="0" smtClean="0"/>
          </a:p>
        </p:txBody>
      </p:sp>
      <p:sp>
        <p:nvSpPr>
          <p:cNvPr id="3" name="矩形 2"/>
          <p:cNvSpPr/>
          <p:nvPr/>
        </p:nvSpPr>
        <p:spPr>
          <a:xfrm>
            <a:off x="4312398" y="3368159"/>
            <a:ext cx="414087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/>
              <a:t>账号</a:t>
            </a:r>
            <a:r>
              <a:rPr kumimoji="1" lang="en-US" altLang="zh-CN" dirty="0" smtClean="0"/>
              <a:t>13951227244</a:t>
            </a:r>
            <a:r>
              <a:rPr kumimoji="1" lang="zh-CN" altLang="en-US" dirty="0" smtClean="0"/>
              <a:t>密码</a:t>
            </a:r>
            <a:r>
              <a:rPr kumimoji="1" lang="en-US" altLang="zh-CN" dirty="0" smtClean="0"/>
              <a:t>123456</a:t>
            </a:r>
            <a:r>
              <a:rPr kumimoji="1" lang="zh-CN" altLang="en-US" dirty="0" smtClean="0"/>
              <a:t>或</a:t>
            </a:r>
            <a:r>
              <a:rPr kumimoji="1" lang="en-US" altLang="zh-CN" dirty="0" smtClean="0"/>
              <a:t>111111</a:t>
            </a:r>
            <a:endParaRPr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1899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038" y="0"/>
            <a:ext cx="3169294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602147" y="787078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店铺名右边的箭头点击没反应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5732584" y="1472934"/>
            <a:ext cx="892515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已改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230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58805300549062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13" y="3175"/>
            <a:ext cx="32004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537276" y="544010"/>
            <a:ext cx="347883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视频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购物车修改规格 价格没有跟着改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0187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42390" y="358815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视频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购物车结算过的商品还在购物车中</a:t>
            </a:r>
            <a:endParaRPr kumimoji="1" lang="zh-CN" altLang="en-US" dirty="0"/>
          </a:p>
        </p:txBody>
      </p:sp>
      <p:pic>
        <p:nvPicPr>
          <p:cNvPr id="4" name="158805424765823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25" y="3175"/>
            <a:ext cx="3200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151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58805441271173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25" y="3175"/>
            <a:ext cx="32004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942390" y="358815"/>
            <a:ext cx="50529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视频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修改个人中心保存后再进来应该展示已经填好的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9257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7427" y="0"/>
            <a:ext cx="3169294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55443" y="1099595"/>
            <a:ext cx="549381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全部订单：最新操作的订单应该排在前面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点击订单再次购买没反应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店铺名点击没反应，订单详情的店铺名点击也没反应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29262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58805640788111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25" y="3175"/>
            <a:ext cx="32004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039565" y="983848"/>
            <a:ext cx="729558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视频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第二个订单商品价格应该显示我所选规格对应的价格，现在展示</a:t>
            </a:r>
            <a:r>
              <a:rPr kumimoji="1" lang="en-US" altLang="zh-CN" dirty="0" smtClean="0"/>
              <a:t>0.00</a:t>
            </a:r>
            <a:r>
              <a:rPr kumimoji="1" lang="zh-CN" altLang="en-US" dirty="0" smtClean="0"/>
              <a:t>，</a:t>
            </a:r>
            <a:endParaRPr kumimoji="1" lang="en-US" altLang="zh-CN" dirty="0" smtClean="0"/>
          </a:p>
          <a:p>
            <a:r>
              <a:rPr kumimoji="1" lang="zh-CN" altLang="en-US" dirty="0" smtClean="0"/>
              <a:t>实际应该展示</a:t>
            </a:r>
            <a:r>
              <a:rPr kumimoji="1" lang="en-US" altLang="zh-CN" dirty="0" smtClean="0"/>
              <a:t>22</a:t>
            </a:r>
            <a:r>
              <a:rPr kumimoji="1" lang="zh-CN" altLang="en-US" dirty="0" smtClean="0"/>
              <a:t>，我用了张满</a:t>
            </a:r>
            <a:r>
              <a:rPr kumimoji="1" lang="en-US" altLang="zh-CN" dirty="0" smtClean="0"/>
              <a:t>50</a:t>
            </a:r>
            <a:r>
              <a:rPr kumimoji="1" lang="zh-CN" altLang="en-US" dirty="0" smtClean="0"/>
              <a:t>可用的优惠券，前台显示满</a:t>
            </a:r>
            <a:r>
              <a:rPr kumimoji="1" lang="en-US" altLang="zh-CN" dirty="0" smtClean="0"/>
              <a:t>50-50</a:t>
            </a:r>
            <a:r>
              <a:rPr kumimoji="1" lang="zh-CN" altLang="en-US" dirty="0" smtClean="0"/>
              <a:t>，</a:t>
            </a:r>
            <a:endParaRPr kumimoji="1" lang="en-US" altLang="zh-CN" dirty="0" smtClean="0"/>
          </a:p>
          <a:p>
            <a:r>
              <a:rPr kumimoji="1" lang="zh-CN" altLang="en-US" dirty="0" smtClean="0"/>
              <a:t>实际只减了</a:t>
            </a:r>
            <a:r>
              <a:rPr kumimoji="1" lang="en-US" altLang="zh-CN" dirty="0" smtClean="0"/>
              <a:t>20</a:t>
            </a:r>
          </a:p>
          <a:p>
            <a:endParaRPr kumimoji="1" lang="en-US" altLang="zh-CN" dirty="0"/>
          </a:p>
          <a:p>
            <a:r>
              <a:rPr kumimoji="1" lang="zh-CN" altLang="en-US" dirty="0" smtClean="0"/>
              <a:t>然后退款的时候应该退优惠后的金额，现在退的是原价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72010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43" y="0"/>
            <a:ext cx="341033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6100" y="0"/>
            <a:ext cx="3169294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993266" y="1284790"/>
            <a:ext cx="433965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右图订单详情店铺名右边的状态可以去掉</a:t>
            </a:r>
            <a:endParaRPr kumimoji="1" lang="en-US" altLang="zh-CN" dirty="0" smtClean="0"/>
          </a:p>
          <a:p>
            <a:r>
              <a:rPr kumimoji="1" lang="zh-CN" altLang="en-US" dirty="0" smtClean="0"/>
              <a:t>待退款应该像左图这种显示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后台同意退款前台没有退款成功，不知道</a:t>
            </a:r>
            <a:endParaRPr kumimoji="1" lang="en-US" altLang="zh-CN" dirty="0" smtClean="0"/>
          </a:p>
          <a:p>
            <a:r>
              <a:rPr kumimoji="1" lang="zh-CN" altLang="en-US" dirty="0" smtClean="0"/>
              <a:t>是前台还是后台的问题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59930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5549249" y="405114"/>
            <a:ext cx="45901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（视频）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首页底部按钮不见了</a:t>
            </a:r>
            <a:endParaRPr kumimoji="1" lang="zh-CN" altLang="en-US" dirty="0"/>
          </a:p>
        </p:txBody>
      </p:sp>
      <p:pic>
        <p:nvPicPr>
          <p:cNvPr id="4" name="158795819271498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25" y="3175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00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471686" y="1080677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kumimoji="1" lang="zh-CN" altLang="en-US" dirty="0" smtClean="0"/>
              <a:t>卡包（视频）：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已开通卡区域暂无开通卡，还是能点击进入卡详情然后显示的是未开通的详情样式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/>
              <a:t>点击更多卡包进入的卡详情显示的是已开通的详情</a:t>
            </a:r>
            <a:r>
              <a:rPr kumimoji="1" lang="zh-CN" altLang="en-US" dirty="0" smtClean="0"/>
              <a:t>样式，点击查看更多无反应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点击开通公交卡金额不对应 应该是</a:t>
            </a:r>
            <a:r>
              <a:rPr kumimoji="1" lang="en-US" altLang="zh-CN" dirty="0" smtClean="0"/>
              <a:t>70</a:t>
            </a:r>
            <a:r>
              <a:rPr kumimoji="1" lang="zh-CN" altLang="en-US" dirty="0" smtClean="0"/>
              <a:t>。支付的时候是</a:t>
            </a:r>
            <a:r>
              <a:rPr kumimoji="1" lang="en-US" altLang="zh-CN" dirty="0" smtClean="0"/>
              <a:t>50</a:t>
            </a:r>
            <a:r>
              <a:rPr kumimoji="1" lang="zh-CN" altLang="en-US" dirty="0" smtClean="0"/>
              <a:t>。支付不了</a:t>
            </a:r>
            <a:endParaRPr kumimoji="1" lang="en-US" altLang="zh-CN" dirty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已开通的卡 点击充值没有开卡费显示</a:t>
            </a:r>
            <a:endParaRPr kumimoji="1" lang="en-US" altLang="zh-CN" dirty="0"/>
          </a:p>
        </p:txBody>
      </p:sp>
      <p:pic>
        <p:nvPicPr>
          <p:cNvPr id="3" name="158804637021057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7237" y="0"/>
            <a:ext cx="3200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068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58795882836531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25" y="4763"/>
            <a:ext cx="3857625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205469" y="1185627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kumimoji="1" lang="zh-CN" altLang="en-US" dirty="0" smtClean="0"/>
              <a:t>（视频）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闪退问题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94960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58796567212137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67388" y="0"/>
            <a:ext cx="32004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600125" y="497711"/>
            <a:ext cx="295465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Banner</a:t>
            </a:r>
            <a:r>
              <a:rPr kumimoji="1" lang="zh-CN" altLang="en-US" dirty="0" smtClean="0"/>
              <a:t>上滑时能做成右边</a:t>
            </a:r>
            <a:endParaRPr kumimoji="1" lang="en-US" altLang="zh-CN" dirty="0" smtClean="0"/>
          </a:p>
          <a:p>
            <a:r>
              <a:rPr kumimoji="1" lang="zh-CN" altLang="en-US" dirty="0" smtClean="0"/>
              <a:t>那种吗（左右都是视频）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未登录情况下点击分类区域</a:t>
            </a:r>
            <a:endParaRPr kumimoji="1" lang="en-US" altLang="zh-CN" dirty="0" smtClean="0"/>
          </a:p>
          <a:p>
            <a:r>
              <a:rPr kumimoji="1" lang="zh-CN" altLang="en-US" dirty="0" smtClean="0"/>
              <a:t>的酒店、火车票、机票闪退</a:t>
            </a:r>
            <a:endParaRPr kumimoji="1" lang="zh-CN" altLang="en-US" dirty="0"/>
          </a:p>
        </p:txBody>
      </p:sp>
      <p:pic>
        <p:nvPicPr>
          <p:cNvPr id="5" name="1588043862028940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66907" y="0"/>
            <a:ext cx="3200400" cy="68580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600126" y="2479431"/>
            <a:ext cx="780766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已改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5297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380" y="0"/>
            <a:ext cx="3854496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865226" y="146341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kumimoji="1" lang="zh-CN" altLang="en-US" dirty="0" smtClean="0"/>
              <a:t>购物车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没有库存应该选不了不能结算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563580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253" y="0"/>
            <a:ext cx="3857625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703180" y="398549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kumimoji="1" lang="zh-CN" altLang="en-US" dirty="0" smtClean="0"/>
              <a:t>选择规格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无规格可选，点了规格后价格应该不变，现在点了显示</a:t>
            </a:r>
            <a:r>
              <a:rPr kumimoji="1" lang="en-US" altLang="zh-CN" dirty="0" smtClean="0"/>
              <a:t>0.00</a:t>
            </a:r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643247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380" y="0"/>
            <a:ext cx="3859779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622157" y="59531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kumimoji="1" lang="zh-CN" altLang="en-US" dirty="0" smtClean="0"/>
              <a:t>无商品加个空状态样式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654711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046563" y="1713053"/>
            <a:ext cx="20602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800" dirty="0" smtClean="0"/>
              <a:t>回收</a:t>
            </a:r>
            <a:endParaRPr kumimoji="1" lang="zh-CN" altLang="en-US" sz="4800" dirty="0"/>
          </a:p>
        </p:txBody>
      </p:sp>
      <p:sp>
        <p:nvSpPr>
          <p:cNvPr id="3" name="矩形 2"/>
          <p:cNvSpPr/>
          <p:nvPr/>
        </p:nvSpPr>
        <p:spPr>
          <a:xfrm>
            <a:off x="4312398" y="3368159"/>
            <a:ext cx="414087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/>
              <a:t>账号</a:t>
            </a:r>
            <a:r>
              <a:rPr kumimoji="1" lang="en-US" altLang="zh-CN" dirty="0" smtClean="0"/>
              <a:t>13951227243</a:t>
            </a:r>
            <a:r>
              <a:rPr kumimoji="1" lang="zh-CN" altLang="en-US" dirty="0" smtClean="0"/>
              <a:t>密码</a:t>
            </a:r>
            <a:r>
              <a:rPr kumimoji="1" lang="en-US" altLang="zh-CN" dirty="0" smtClean="0"/>
              <a:t>123456</a:t>
            </a:r>
            <a:r>
              <a:rPr kumimoji="1" lang="zh-CN" altLang="en-US" dirty="0" smtClean="0"/>
              <a:t>或</a:t>
            </a:r>
            <a:r>
              <a:rPr kumimoji="1" lang="en-US" altLang="zh-CN" dirty="0" smtClean="0"/>
              <a:t>111111</a:t>
            </a:r>
            <a:endParaRPr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78792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58805822765333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25" y="3175"/>
            <a:ext cx="32004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140804" y="732628"/>
            <a:ext cx="803296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 smtClean="0"/>
              <a:t>视频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像这种初始化灰色按钮的页面，在最后一个信息输完最少位数时自动高亮显示</a:t>
            </a:r>
            <a:endParaRPr kumimoji="1" lang="en-US" altLang="zh-CN" dirty="0" smtClean="0"/>
          </a:p>
          <a:p>
            <a:r>
              <a:rPr kumimoji="1" lang="zh-CN" altLang="en-US" dirty="0" smtClean="0"/>
              <a:t>而不是点一下才高亮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4140804" y="2162907"/>
            <a:ext cx="646331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已改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9228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750" y="0"/>
            <a:ext cx="3169294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140804" y="732628"/>
            <a:ext cx="3185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 smtClean="0"/>
              <a:t>搜索页面搜索条样式保持一致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4140804" y="1617785"/>
            <a:ext cx="4695516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禅道上面有 这个界面属于新的需求 延期处理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58498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58805894486138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525" y="4763"/>
            <a:ext cx="3200400" cy="6858000"/>
          </a:xfrm>
          <a:prstGeom prst="rect">
            <a:avLst/>
          </a:prstGeom>
        </p:spPr>
      </p:pic>
      <p:pic>
        <p:nvPicPr>
          <p:cNvPr id="3" name="1588058943813613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877057" y="4763"/>
            <a:ext cx="32004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599990" y="520861"/>
            <a:ext cx="31854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视频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填写估价信息可以向右图那样</a:t>
            </a:r>
            <a:endParaRPr kumimoji="1" lang="en-US" altLang="zh-CN" dirty="0" smtClean="0"/>
          </a:p>
          <a:p>
            <a:r>
              <a:rPr kumimoji="1" lang="zh-CN" altLang="en-US" dirty="0" smtClean="0"/>
              <a:t>自动上滑，不需要手动向上滑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8599990" y="1863969"/>
            <a:ext cx="646331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已改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9694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014" y="0"/>
            <a:ext cx="3169294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731625" y="1180618"/>
            <a:ext cx="405114" cy="35881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497975" y="821803"/>
            <a:ext cx="27446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这个问号点击出这个弹窗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0305" y="1360024"/>
            <a:ext cx="5079153" cy="459663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497975" y="5139159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底部价格和提交订单按钮没有上下对齐</a:t>
            </a:r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6893169" y="6348046"/>
            <a:ext cx="646331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已改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83345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58805936662320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25" y="3175"/>
            <a:ext cx="32004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016415" y="694481"/>
            <a:ext cx="50321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视频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选择预约时间：已经过了的时间应该不显示了吧</a:t>
            </a:r>
            <a:endParaRPr kumimoji="1" lang="en-US" altLang="zh-CN" dirty="0" smtClean="0"/>
          </a:p>
          <a:p>
            <a:r>
              <a:rPr kumimoji="1" lang="zh-CN" altLang="en-US" dirty="0" smtClean="0"/>
              <a:t>选择时间后弹窗自动消失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4016415" y="2039816"/>
            <a:ext cx="4003019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现在做的  就是不能选择过去的时间的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07140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014" y="0"/>
            <a:ext cx="3169294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347504" y="775504"/>
            <a:ext cx="4570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运费说明、用户协议和隐私政策点击没反应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5347504" y="1371601"/>
            <a:ext cx="646331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已改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5556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058535" y="370390"/>
            <a:ext cx="595547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视频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首页分类点进去到分类商品列表页面，左滑右滑有点混乱</a:t>
            </a:r>
            <a:endParaRPr kumimoji="1" lang="en-US" altLang="zh-CN" dirty="0" smtClean="0"/>
          </a:p>
          <a:p>
            <a:r>
              <a:rPr kumimoji="1" lang="zh-CN" altLang="en-US" dirty="0" smtClean="0"/>
              <a:t>没看懂逻辑，应该可以依次左滑右滑展示对应状态下的商</a:t>
            </a:r>
            <a:endParaRPr kumimoji="1" lang="en-US" altLang="zh-CN" dirty="0" smtClean="0"/>
          </a:p>
          <a:p>
            <a:r>
              <a:rPr kumimoji="1" lang="zh-CN" altLang="en-US" dirty="0" smtClean="0"/>
              <a:t>品，现在只能点击切换状态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在综合状态下左滑应该是回到上一页面首页</a:t>
            </a:r>
            <a:endParaRPr kumimoji="1" lang="zh-CN" altLang="en-US" dirty="0"/>
          </a:p>
        </p:txBody>
      </p:sp>
      <p:pic>
        <p:nvPicPr>
          <p:cNvPr id="4" name="158804401239810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0305" y="0"/>
            <a:ext cx="3200400" cy="68580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363308" y="2637691"/>
            <a:ext cx="5820507" cy="179363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这个和分类模块共用一个界面 二级分类做的是滑动的</a:t>
            </a:r>
            <a:endParaRPr kumimoji="1" lang="en-US" altLang="zh-CN" dirty="0" smtClean="0"/>
          </a:p>
          <a:p>
            <a:r>
              <a:rPr kumimoji="1" lang="zh-CN" altLang="en-US" dirty="0" smtClean="0"/>
              <a:t>具体 综合 价格 筛选 等是不滑动的  做成滑动的会有</a:t>
            </a:r>
            <a:endParaRPr kumimoji="1" lang="en-US" altLang="zh-CN" dirty="0" smtClean="0"/>
          </a:p>
          <a:p>
            <a:r>
              <a:rPr kumimoji="1" lang="zh-CN" altLang="en-US" dirty="0" smtClean="0"/>
              <a:t>滑动冲突  而且滑动切换的时候 会和价格 筛选弹出层间</a:t>
            </a:r>
            <a:endParaRPr kumimoji="1" lang="en-US" altLang="zh-CN" dirty="0" smtClean="0"/>
          </a:p>
          <a:p>
            <a:r>
              <a:rPr kumimoji="1" lang="zh-CN" altLang="en-US" dirty="0" smtClean="0"/>
              <a:t>有冲突  你看下淘宝的界面 也是只能点选不能滑动 这个是</a:t>
            </a:r>
            <a:endParaRPr kumimoji="1" lang="en-US" altLang="zh-CN" dirty="0" smtClean="0"/>
          </a:p>
          <a:p>
            <a:r>
              <a:rPr kumimoji="1" lang="zh-CN" altLang="en-US" dirty="0" smtClean="0"/>
              <a:t>逻辑问题 有冲突无法解决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0621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58806028201756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25" y="4763"/>
            <a:ext cx="32004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213185" y="1331089"/>
            <a:ext cx="43396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视频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提交订单后点击查看订单回到的是首页了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4396154" y="2637692"/>
            <a:ext cx="646331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已改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56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46430" y="1863524"/>
            <a:ext cx="27238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卡包和电商问题一样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个人中心关于我们点不了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546430" y="2954215"/>
            <a:ext cx="3698448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卡包功能暂未开放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具体时间问刘涛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78575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58806047555201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25" y="4763"/>
            <a:ext cx="32004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340506" y="752354"/>
            <a:ext cx="24929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视频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个人信息修改完没更新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4340506" y="1969477"/>
            <a:ext cx="646331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已改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4587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58806090645705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13" y="3175"/>
            <a:ext cx="32004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409954" y="949124"/>
            <a:ext cx="710963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视频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物流信息点进去显示订单号等等是什么意思？没懂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物流下面一行显示的是我之前想的是收货地址，现在是发货地址吗？</a:t>
            </a:r>
            <a:endParaRPr kumimoji="1" lang="en-US" altLang="zh-CN" dirty="0" smtClean="0"/>
          </a:p>
          <a:p>
            <a:r>
              <a:rPr kumimoji="1" lang="zh-CN" altLang="en-US" dirty="0" smtClean="0"/>
              <a:t>地址显示不全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4494093" y="3247509"/>
            <a:ext cx="646331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已改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233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58806118365344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25" y="3175"/>
            <a:ext cx="32004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641448" y="694481"/>
            <a:ext cx="11079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视频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取消订单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4641448" y="1899139"/>
            <a:ext cx="646331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已改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474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95" y="0"/>
            <a:ext cx="3169294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318" y="0"/>
            <a:ext cx="3169294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352081" y="752354"/>
            <a:ext cx="39565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查看检测报告提示错误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点击确认报价和取消订单出右边弹窗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3851030" y="2365103"/>
            <a:ext cx="4339650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可能之前的检测报告数据返回的格式不对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3851030" y="3423854"/>
            <a:ext cx="3578224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确认报价和取消订单的</a:t>
            </a:r>
            <a:r>
              <a:rPr kumimoji="1" lang="en-US" altLang="zh-CN" dirty="0" smtClean="0"/>
              <a:t>bug</a:t>
            </a:r>
            <a:r>
              <a:rPr kumimoji="1" lang="zh-CN" altLang="en-US" dirty="0" smtClean="0"/>
              <a:t>已修改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2414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446835" y="1134319"/>
            <a:ext cx="50321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前台显示相同商品是后台删除数据没有清除缓存</a:t>
            </a:r>
            <a:endParaRPr kumimoji="1" lang="en-US" altLang="zh-CN" dirty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商品规格前台和后台规格不对应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3814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272" y="0"/>
            <a:ext cx="3169294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836061" cy="432401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122744" y="4942390"/>
            <a:ext cx="4951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商品规格和后台不对应，库存足时</a:t>
            </a:r>
            <a:r>
              <a:rPr kumimoji="1" lang="en-US" altLang="zh-CN" dirty="0" smtClean="0"/>
              <a:t>app</a:t>
            </a:r>
            <a:r>
              <a:rPr kumimoji="1" lang="zh-CN" altLang="en-US" dirty="0" smtClean="0"/>
              <a:t>显示灰色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7401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58804594376057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9363" y="0"/>
            <a:ext cx="32004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081286" y="763929"/>
            <a:ext cx="61414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视频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/>
              <a:t>无规格可选，点了规格后价格应该不变，现在点了显示</a:t>
            </a:r>
            <a:r>
              <a:rPr kumimoji="1" lang="en-US" altLang="zh-CN" dirty="0"/>
              <a:t>0.00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439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5549249" y="405114"/>
            <a:ext cx="503214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底部</a:t>
            </a:r>
            <a:r>
              <a:rPr kumimoji="1" lang="en-US" altLang="zh-CN" dirty="0" smtClean="0"/>
              <a:t>tab</a:t>
            </a:r>
            <a:r>
              <a:rPr kumimoji="1" lang="zh-CN" altLang="en-US" dirty="0" smtClean="0"/>
              <a:t>首页图标需要修改，蓝湖有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商品列表和常见问题自助区之间没有分割块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常见问题和查看更多中间是条分割线不是分割块</a:t>
            </a:r>
            <a:endParaRPr kumimoji="1"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829" y="0"/>
            <a:ext cx="3169294" cy="68580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732585" y="2708031"/>
            <a:ext cx="646331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已改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3308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58805197077519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25" y="3175"/>
            <a:ext cx="32004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097438" y="532435"/>
            <a:ext cx="41088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视频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未登录情况点击店铺关注和优惠券闪退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5117123" y="1732764"/>
            <a:ext cx="646331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已改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9043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06" y="0"/>
            <a:ext cx="3169294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856790" y="1388962"/>
            <a:ext cx="535435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导航栏加个分割线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从店铺商品点进去到商品详情，底下</a:t>
            </a:r>
            <a:r>
              <a:rPr kumimoji="1" lang="en-US" altLang="zh-CN" dirty="0" smtClean="0"/>
              <a:t>tab</a:t>
            </a:r>
            <a:r>
              <a:rPr kumimoji="1" lang="zh-CN" altLang="en-US" dirty="0" smtClean="0"/>
              <a:t>栏应该去掉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分享点击出弹窗后点击微信朋友圈等没反应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5856790" y="3143288"/>
            <a:ext cx="5157181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分享暂时缺少三方账号没有改  其他两个问题已改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56407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885</TotalTime>
  <Words>881</Words>
  <Application>Microsoft Macintosh PowerPoint</Application>
  <PresentationFormat>宽屏</PresentationFormat>
  <Paragraphs>145</Paragraphs>
  <Slides>35</Slides>
  <Notes>0</Notes>
  <HiddenSlides>0</HiddenSlides>
  <MMClips>20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39" baseType="lpstr">
      <vt:lpstr>DengXian</vt:lpstr>
      <vt:lpstr>DengXian Light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1536619102@qq.com</cp:lastModifiedBy>
  <cp:revision>55</cp:revision>
  <dcterms:created xsi:type="dcterms:W3CDTF">2020-04-27T05:33:08Z</dcterms:created>
  <dcterms:modified xsi:type="dcterms:W3CDTF">2020-05-09T08:50:17Z</dcterms:modified>
</cp:coreProperties>
</file>

<file path=docProps/thumbnail.jpeg>
</file>